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37"/>
  </p:notesMasterIdLst>
  <p:sldIdLst>
    <p:sldId id="256" r:id="rId2"/>
    <p:sldId id="299" r:id="rId3"/>
    <p:sldId id="258" r:id="rId4"/>
    <p:sldId id="296" r:id="rId5"/>
    <p:sldId id="297" r:id="rId6"/>
    <p:sldId id="298" r:id="rId7"/>
    <p:sldId id="288" r:id="rId8"/>
    <p:sldId id="302" r:id="rId9"/>
    <p:sldId id="303" r:id="rId10"/>
    <p:sldId id="304" r:id="rId11"/>
    <p:sldId id="305" r:id="rId12"/>
    <p:sldId id="307" r:id="rId13"/>
    <p:sldId id="306" r:id="rId14"/>
    <p:sldId id="308" r:id="rId15"/>
    <p:sldId id="309" r:id="rId16"/>
    <p:sldId id="310" r:id="rId17"/>
    <p:sldId id="312" r:id="rId18"/>
    <p:sldId id="313" r:id="rId19"/>
    <p:sldId id="314" r:id="rId20"/>
    <p:sldId id="315" r:id="rId21"/>
    <p:sldId id="316" r:id="rId22"/>
    <p:sldId id="330" r:id="rId23"/>
    <p:sldId id="317" r:id="rId24"/>
    <p:sldId id="318" r:id="rId25"/>
    <p:sldId id="319" r:id="rId26"/>
    <p:sldId id="320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294" r:id="rId35"/>
    <p:sldId id="282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휴먼모음T" panose="02030504000101010101" pitchFamily="18" charset="-127"/>
      <p:regular r:id="rId40"/>
    </p:embeddedFont>
    <p:embeddedFont>
      <p:font typeface="휴먼둥근헤드라인" panose="02030504000101010101" pitchFamily="18" charset="-127"/>
      <p:regular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HY견고딕" panose="02030600000101010101" pitchFamily="18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5" autoAdjust="0"/>
    <p:restoredTop sz="94660"/>
  </p:normalViewPr>
  <p:slideViewPr>
    <p:cSldViewPr>
      <p:cViewPr varScale="1">
        <p:scale>
          <a:sx n="68" d="100"/>
          <a:sy n="68" d="100"/>
        </p:scale>
        <p:origin x="66" y="100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2021-11-29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48263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최채호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780" y="1777766"/>
            <a:ext cx="3123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교육기관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영진 직업 전문 학교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예외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처리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102FC8-4F70-48D7-B719-47112021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47"/>
            <a:ext cx="12192000" cy="5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C3DA5D-3C06-4491-84D8-4D192382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2"/>
            <a:ext cx="12192000" cy="5845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695E9-52F8-4104-8A22-69731B81B92F}"/>
              </a:ext>
            </a:extLst>
          </p:cNvPr>
          <p:cNvSpPr txBox="1"/>
          <p:nvPr/>
        </p:nvSpPr>
        <p:spPr>
          <a:xfrm>
            <a:off x="5627948" y="1808820"/>
            <a:ext cx="471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중복 체크 기능 추가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21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62177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EB95D-7294-4D3B-9A36-300221D2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" y="1021246"/>
            <a:ext cx="12136759" cy="583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9351A6-1326-40CF-90F5-90A865E89EA1}"/>
              </a:ext>
            </a:extLst>
          </p:cNvPr>
          <p:cNvSpPr txBox="1"/>
          <p:nvPr/>
        </p:nvSpPr>
        <p:spPr>
          <a:xfrm>
            <a:off x="4259796" y="166480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중복 시 그대로 작성을 마무리 할지 아니면 계속 작성할지 기능 추가</a:t>
            </a:r>
          </a:p>
        </p:txBody>
      </p:sp>
    </p:spTree>
    <p:extLst>
      <p:ext uri="{BB962C8B-B14F-4D97-AF65-F5344CB8AC3E}">
        <p14:creationId xmlns:p14="http://schemas.microsoft.com/office/powerpoint/2010/main" val="411659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62177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170C6-24CB-4B74-B58C-95C57854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0"/>
            <a:ext cx="12192000" cy="585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BF5EA-701D-46B3-B85D-3B8598238778}"/>
              </a:ext>
            </a:extLst>
          </p:cNvPr>
          <p:cNvSpPr txBox="1"/>
          <p:nvPr/>
        </p:nvSpPr>
        <p:spPr>
          <a:xfrm>
            <a:off x="4259796" y="191683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ko-KR" altLang="en-US" dirty="0" smtClean="0">
                <a:solidFill>
                  <a:schemeClr val="bg1"/>
                </a:solidFill>
              </a:rPr>
              <a:t>형의 </a:t>
            </a:r>
            <a:r>
              <a:rPr lang="ko-KR" altLang="en-US" dirty="0">
                <a:solidFill>
                  <a:schemeClr val="bg1"/>
                </a:solidFill>
              </a:rPr>
              <a:t>변수들에게 정수형이 아닌 문자열이 입력되는지 체크기능 추가</a:t>
            </a:r>
          </a:p>
        </p:txBody>
      </p:sp>
    </p:spTree>
    <p:extLst>
      <p:ext uri="{BB962C8B-B14F-4D97-AF65-F5344CB8AC3E}">
        <p14:creationId xmlns:p14="http://schemas.microsoft.com/office/powerpoint/2010/main" val="408439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84139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F9208D-0568-4791-898C-BDD55DBB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5877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7038C-ECD1-4243-96F2-A12383C4EA0D}"/>
              </a:ext>
            </a:extLst>
          </p:cNvPr>
          <p:cNvSpPr txBox="1"/>
          <p:nvPr/>
        </p:nvSpPr>
        <p:spPr>
          <a:xfrm>
            <a:off x="4259796" y="2132856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 등록된 아이디명이 있을 시 다시 입력 할 수 있도록 기능 추가</a:t>
            </a:r>
          </a:p>
        </p:txBody>
      </p:sp>
    </p:spTree>
    <p:extLst>
      <p:ext uri="{BB962C8B-B14F-4D97-AF65-F5344CB8AC3E}">
        <p14:creationId xmlns:p14="http://schemas.microsoft.com/office/powerpoint/2010/main" val="364635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84139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E17B3-B2EB-4B04-A74D-DFBC981D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5877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C773A-E70C-4360-8304-DD24E016BD2B}"/>
              </a:ext>
            </a:extLst>
          </p:cNvPr>
          <p:cNvSpPr txBox="1"/>
          <p:nvPr/>
        </p:nvSpPr>
        <p:spPr>
          <a:xfrm>
            <a:off x="3467708" y="494116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이메일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전화번호는 개인정보에 있어 중요하므로 중복이 없도록 기능 추가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또 본인이 작성 하였던 것이 인지 아닌지 알 수 있게 변경</a:t>
            </a:r>
          </a:p>
        </p:txBody>
      </p:sp>
    </p:spTree>
    <p:extLst>
      <p:ext uri="{BB962C8B-B14F-4D97-AF65-F5344CB8AC3E}">
        <p14:creationId xmlns:p14="http://schemas.microsoft.com/office/powerpoint/2010/main" val="212968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84139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FCCE7-740C-4580-9FFE-0B5E85AD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46"/>
            <a:ext cx="12191999" cy="583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23119-F1F4-465E-AB65-5544914A287E}"/>
              </a:ext>
            </a:extLst>
          </p:cNvPr>
          <p:cNvSpPr txBox="1"/>
          <p:nvPr/>
        </p:nvSpPr>
        <p:spPr>
          <a:xfrm>
            <a:off x="4259796" y="3104964"/>
            <a:ext cx="762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수정하는 구간에서 </a:t>
            </a:r>
            <a:r>
              <a:rPr lang="ko-KR" altLang="en-US" dirty="0" smtClean="0">
                <a:solidFill>
                  <a:schemeClr val="bg1"/>
                </a:solidFill>
              </a:rPr>
              <a:t>중복</a:t>
            </a:r>
            <a:r>
              <a:rPr lang="ko-KR" altLang="en-US" dirty="0" smtClean="0">
                <a:solidFill>
                  <a:schemeClr val="bg1"/>
                </a:solidFill>
              </a:rPr>
              <a:t>되는 </a:t>
            </a:r>
            <a:r>
              <a:rPr lang="ko-KR" altLang="en-US" dirty="0">
                <a:solidFill>
                  <a:schemeClr val="bg1"/>
                </a:solidFill>
              </a:rPr>
              <a:t>부분이 없도록 중복제거 및  정렬 기능추가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4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DD765-F23D-4021-BD4C-A7C63B18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2"/>
            <a:ext cx="12192000" cy="58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B3A37F-C8BE-4B47-B008-F95A41B0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2"/>
            <a:ext cx="12192000" cy="5857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9439A-D501-4D38-98D9-4C0EB0C6DD29}"/>
              </a:ext>
            </a:extLst>
          </p:cNvPr>
          <p:cNvSpPr txBox="1"/>
          <p:nvPr/>
        </p:nvSpPr>
        <p:spPr>
          <a:xfrm>
            <a:off x="3251684" y="407707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변경 전 회원가입 시 아이디가 중복 되어도 모든 정보를 입력 후 아이디가 중복되어 회원가입이 불가 했던 점을 아이디 및 다른 부분에서도 중복되는 부분을 체크 하여 만약 회원가입을 원치 않았을 시 회원가입 실패 하게 </a:t>
            </a:r>
            <a:r>
              <a:rPr lang="ko-KR" altLang="en-US" dirty="0" err="1">
                <a:solidFill>
                  <a:schemeClr val="bg1"/>
                </a:solidFill>
              </a:rPr>
              <a:t>만듬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2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59750-9207-47E7-91E9-D0B5E835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2"/>
            <a:ext cx="12192000" cy="58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41577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작성요령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93829" y="1252628"/>
            <a:ext cx="10634819" cy="48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본 훈련생 포트폴리오 양식은 대표 프로젝트의 팀 별로 각각 작성하여 제출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93829" y="2163791"/>
            <a:ext cx="10154563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과정 및 결과에 대해서는 제공된 목차 및 세부 항목별 작성요령을 참조하여 작성하되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특성에 따라 기본적인 구성을 유지한 상태에서 제공 양식을 보완하거나 추가하여 작성할 수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4F0D8-A916-4907-B6F3-AB01FE397C32}"/>
              </a:ext>
            </a:extLst>
          </p:cNvPr>
          <p:cNvSpPr txBox="1"/>
          <p:nvPr/>
        </p:nvSpPr>
        <p:spPr>
          <a:xfrm>
            <a:off x="1293829" y="4669895"/>
            <a:ext cx="8064500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훈련생 포트폴리오에 작성한 내용은 관련 증빙자료를 제출해야 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5B6D4-52E4-476A-8288-626F422A2A3C}"/>
              </a:ext>
            </a:extLst>
          </p:cNvPr>
          <p:cNvSpPr txBox="1"/>
          <p:nvPr/>
        </p:nvSpPr>
        <p:spPr>
          <a:xfrm>
            <a:off x="1293829" y="5450252"/>
            <a:ext cx="6048375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작성 예시 및 작성요령 등은 모두 삭제 후 제출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4F0D8-A916-4907-B6F3-AB01FE397C32}"/>
              </a:ext>
            </a:extLst>
          </p:cNvPr>
          <p:cNvSpPr txBox="1"/>
          <p:nvPr/>
        </p:nvSpPr>
        <p:spPr>
          <a:xfrm>
            <a:off x="1293829" y="3416843"/>
            <a:ext cx="1015456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별첨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2]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팀별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프로젝트 수행 결과 작성 양식을 대체할 수 있는 훈련생 포트폴리오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결과보고서 등 다른 문서가 있는 경우 대체하여 제출 가능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103" y="1226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103" y="210727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103" y="337092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103" y="45521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0357" y="536561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120718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907F8-DDE4-41EA-BF11-000E12F2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0"/>
            <a:ext cx="12192000" cy="585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511FB-E9CB-42B5-9513-4DFF7D78BDC4}"/>
              </a:ext>
            </a:extLst>
          </p:cNvPr>
          <p:cNvSpPr txBox="1"/>
          <p:nvPr/>
        </p:nvSpPr>
        <p:spPr>
          <a:xfrm>
            <a:off x="4979876" y="1664804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static</a:t>
            </a:r>
            <a:r>
              <a:rPr lang="ko-KR" altLang="en-US" dirty="0">
                <a:solidFill>
                  <a:schemeClr val="bg1"/>
                </a:solidFill>
              </a:rPr>
              <a:t> 변수를 하나 만들어 다음에 나올 </a:t>
            </a:r>
            <a:r>
              <a:rPr lang="en-US" altLang="ko-KR" dirty="0">
                <a:solidFill>
                  <a:schemeClr val="bg1"/>
                </a:solidFill>
              </a:rPr>
              <a:t>ppt</a:t>
            </a:r>
            <a:r>
              <a:rPr lang="ko-KR" altLang="en-US" dirty="0">
                <a:solidFill>
                  <a:schemeClr val="bg1"/>
                </a:solidFill>
              </a:rPr>
              <a:t>에서 수행할 코드에서 중복일시 계속 할지 말지 기능을 수행 할 수 있게 도와줄 수 있게 </a:t>
            </a:r>
            <a:r>
              <a:rPr lang="ko-KR" altLang="en-US" dirty="0" err="1">
                <a:solidFill>
                  <a:schemeClr val="bg1"/>
                </a:solidFill>
              </a:rPr>
              <a:t>만듬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1574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62177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691B7-ED82-4851-A085-27FE877E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46"/>
            <a:ext cx="12192000" cy="583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6209D7-2A0C-4445-BC20-F5774730C3FC}"/>
              </a:ext>
            </a:extLst>
          </p:cNvPr>
          <p:cNvSpPr txBox="1"/>
          <p:nvPr/>
        </p:nvSpPr>
        <p:spPr>
          <a:xfrm>
            <a:off x="4871864" y="2024844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앞의 </a:t>
            </a:r>
            <a:r>
              <a:rPr lang="en-US" altLang="ko-KR" dirty="0" smtClean="0">
                <a:solidFill>
                  <a:schemeClr val="bg1"/>
                </a:solidFill>
              </a:rPr>
              <a:t>20</a:t>
            </a:r>
            <a:r>
              <a:rPr lang="ko-KR" altLang="en-US" dirty="0" smtClean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ppt</a:t>
            </a:r>
            <a:r>
              <a:rPr lang="ko-KR" altLang="en-US" dirty="0">
                <a:solidFill>
                  <a:schemeClr val="bg1"/>
                </a:solidFill>
              </a:rPr>
              <a:t>부분의 변경점을 이용하여 회원 가입시 중복되어 회원가입을 더 이상 진행 하기 싫을 시 남은 부분을 안 적을 수 있도록 변경</a:t>
            </a:r>
          </a:p>
        </p:txBody>
      </p:sp>
    </p:spTree>
    <p:extLst>
      <p:ext uri="{BB962C8B-B14F-4D97-AF65-F5344CB8AC3E}">
        <p14:creationId xmlns:p14="http://schemas.microsoft.com/office/powerpoint/2010/main" val="300446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62177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 기능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2D250-B050-4CEB-AC60-D2C7E333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2"/>
            <a:ext cx="12192000" cy="5857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A8848-2F7F-4DB4-B2FC-A5622FC04DF5}"/>
              </a:ext>
            </a:extLst>
          </p:cNvPr>
          <p:cNvSpPr txBox="1"/>
          <p:nvPr/>
        </p:nvSpPr>
        <p:spPr>
          <a:xfrm>
            <a:off x="4547828" y="2384884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수정할 시 모든 부분을 적어야만 했던 점을 자신이 원하는 부분만 적을 수 있도록 변경 하였으며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번호나 수정부분의 이름을 적을 수 있도록 변경함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0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76BCA3-59A9-4A09-9252-86DF4578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1999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1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9B7C7-AF9F-4A17-BB46-C12776C3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1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E8915-FE23-461B-A0E5-923F9686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0570"/>
            <a:ext cx="12192000" cy="58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C843D-B91B-4696-AEED-C6EE99A4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4AFBD6-B04C-45FD-989C-77309ADB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5877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A8189-4667-4A05-BE8D-A5FA71F849C8}"/>
              </a:ext>
            </a:extLst>
          </p:cNvPr>
          <p:cNvSpPr txBox="1"/>
          <p:nvPr/>
        </p:nvSpPr>
        <p:spPr>
          <a:xfrm>
            <a:off x="4439816" y="3284984"/>
            <a:ext cx="651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 부분에서 다 적어야 하는 문제점을 고치고 싶어 전에 보여드린 </a:t>
            </a:r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ppt</a:t>
            </a:r>
            <a:r>
              <a:rPr lang="ko-KR" altLang="en-US" dirty="0">
                <a:solidFill>
                  <a:schemeClr val="bg1"/>
                </a:solidFill>
              </a:rPr>
              <a:t>에 적힌 코드로 대체함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EB30A-0027-460A-9956-8F441BCEFCA6}"/>
              </a:ext>
            </a:extLst>
          </p:cNvPr>
          <p:cNvSpPr txBox="1"/>
          <p:nvPr/>
        </p:nvSpPr>
        <p:spPr>
          <a:xfrm>
            <a:off x="4475820" y="4149080"/>
            <a:ext cx="673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등록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삭제 시 어떤 아이디의 회원인지 인지 할 수 없어 알 수 있도록 살짝 고침</a:t>
            </a:r>
          </a:p>
        </p:txBody>
      </p:sp>
    </p:spTree>
    <p:extLst>
      <p:ext uri="{BB962C8B-B14F-4D97-AF65-F5344CB8AC3E}">
        <p14:creationId xmlns:p14="http://schemas.microsoft.com/office/powerpoint/2010/main" val="414767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C7588-44C7-4B50-93B7-97719414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1999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803EF-A315-41A2-90DF-9555CD83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2"/>
            <a:ext cx="12191999" cy="58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3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CE4D9-A08B-421A-9C99-A39C1E88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412"/>
            <a:ext cx="12192000" cy="58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2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F7CE7-AB7D-4254-A0F4-1625E991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" y="1000572"/>
            <a:ext cx="12183471" cy="58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70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75AA7-2BC6-4AFF-A245-D6C48E68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0"/>
            <a:ext cx="12191999" cy="58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4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5336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82E41A-4930-4EA0-B20F-10D3AC9A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570"/>
            <a:ext cx="12192000" cy="5857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3FF2A-6E07-4189-AC6A-1B562F091758}"/>
              </a:ext>
            </a:extLst>
          </p:cNvPr>
          <p:cNvSpPr txBox="1"/>
          <p:nvPr/>
        </p:nvSpPr>
        <p:spPr>
          <a:xfrm>
            <a:off x="4727848" y="371703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memberUi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Boolean</a:t>
            </a:r>
            <a:r>
              <a:rPr lang="ko-KR" altLang="en-US" dirty="0">
                <a:solidFill>
                  <a:schemeClr val="bg1"/>
                </a:solidFill>
              </a:rPr>
              <a:t>형을 하나 만들어 중복 시 계속 할지 말지 코드를 도와 줄 수 있게 추가함</a:t>
            </a:r>
          </a:p>
        </p:txBody>
      </p:sp>
    </p:spTree>
    <p:extLst>
      <p:ext uri="{BB962C8B-B14F-4D97-AF65-F5344CB8AC3E}">
        <p14:creationId xmlns:p14="http://schemas.microsoft.com/office/powerpoint/2010/main" val="32547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4272" y="1161083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실행영상">
            <a:hlinkClick r:id="" action="ppaction://media"/>
            <a:extLst>
              <a:ext uri="{FF2B5EF4-FFF2-40B4-BE49-F238E27FC236}">
                <a16:creationId xmlns:a16="http://schemas.microsoft.com/office/drawing/2014/main" id="{6179B4EA-0F11-4BA7-BD5C-DAC408E66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58" y="1175995"/>
            <a:ext cx="11708694" cy="52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예외처리를 접하면서 아직 내가 많이 부족하다는 것을 깨달음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321608"/>
            <a:ext cx="1085477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여전히 코드를 더욱 줄일 수 있어 보이고 좀 더 효율적인 방법 연구 필요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8718" y="3311340"/>
            <a:ext cx="981066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 전 작업부터 예외처리를 계속 적으로 했더라면 하는 아쉬움이 남음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는 아래와 같은 내용 등으로 구성하여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4593778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개인 기량 상승 및 코드 이해도 증가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교수님 숙제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6228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코드의 이해를 높이고 다양한 예외를 다양한 방식으로 처리함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PC,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양손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eclipse, java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72024" y="3924543"/>
            <a:ext cx="504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MVC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595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71722"/>
              </p:ext>
            </p:extLst>
          </p:nvPr>
        </p:nvGraphicFramePr>
        <p:xfrm>
          <a:off x="1271464" y="1448780"/>
          <a:ext cx="9649072" cy="73160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최채호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All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All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42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은 프로젝트의 사전 기획과 프로젝트 수행 및 완료 과정으로 나누어서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72665" y="2082334"/>
            <a:ext cx="105239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기획 단계에서 도출된 주제와 아이디어를 기반으로 실제 프로젝트를 수행한 세부적인 기간과 활동 내용 작성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89095"/>
              </p:ext>
            </p:extLst>
          </p:nvPr>
        </p:nvGraphicFramePr>
        <p:xfrm>
          <a:off x="1062842" y="2564904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안 구상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서비스 시스템 설계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플랫폼 구현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7794" y="1596796"/>
            <a:ext cx="988662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수행 절차를 도식화하여 제시하거나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더 효과적으로 전달하는 방법 등이 있다면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수정하여 작성 가능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873565"/>
            <a:ext cx="950255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예시는 하나의 사례로 간단하게 제시한 것이므로 프로젝트의 성격에 따라 보다 자세하게 기록하며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결과를 서술하는 과정에서는 활용된 기술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 방법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핵심기능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검증 결과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등을 상세히 기재한다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*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예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빅데이터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직종의 경우 정확도 등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수행 결과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는 프로젝트 결과물이 도출된 과정을 세부적으로 기록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976" y="3210743"/>
            <a:ext cx="979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프로젝트의 결과는 그 과정이 잘 드러날 수 있도록 가공 과정부터 활용까지 전체적인 프로세스를 확인할 수 있도록 단계별로 작성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*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첨부 자료 예시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결과물 사진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 등 프로젝트의 우수성이 드러날 수 있는 자료</a:t>
            </a: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566DD0-8EB4-4293-9A83-4356C8E2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2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31400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 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ECCB08-975D-4CA9-9276-3B477F72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46"/>
            <a:ext cx="12192000" cy="5836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E2362-8328-4463-ADFC-7861C6F582D3}"/>
              </a:ext>
            </a:extLst>
          </p:cNvPr>
          <p:cNvSpPr txBox="1"/>
          <p:nvPr/>
        </p:nvSpPr>
        <p:spPr>
          <a:xfrm>
            <a:off x="5375920" y="1716138"/>
            <a:ext cx="64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아이디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이름 뿐만 아니라 번호로도 검색 가능 추가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잘 못 적었을 시 다시 적을 수 있도록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73067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2113</TotalTime>
  <Words>968</Words>
  <Application>Microsoft Office PowerPoint</Application>
  <PresentationFormat>와이드스크린</PresentationFormat>
  <Paragraphs>159</Paragraphs>
  <Slides>35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맑은 고딕</vt:lpstr>
      <vt:lpstr>Arial</vt:lpstr>
      <vt:lpstr>휴먼모음T</vt:lpstr>
      <vt:lpstr>휴먼둥근헤드라인</vt:lpstr>
      <vt:lpstr>Calibri Light</vt:lpstr>
      <vt:lpstr>HY견고딕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YJ</cp:lastModifiedBy>
  <cp:revision>227</cp:revision>
  <dcterms:created xsi:type="dcterms:W3CDTF">2014-04-29T00:37:20Z</dcterms:created>
  <dcterms:modified xsi:type="dcterms:W3CDTF">2021-11-29T00:51:04Z</dcterms:modified>
</cp:coreProperties>
</file>